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Grasso" initials="VG" lastIdx="2" clrIdx="0">
    <p:extLst>
      <p:ext uri="{19B8F6BF-5375-455C-9EA6-DF929625EA0E}">
        <p15:presenceInfo xmlns:p15="http://schemas.microsoft.com/office/powerpoint/2012/main" userId="ff5a891d79f043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5T10:40:37.531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2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2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3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6B03-1BB4-4623-9C96-A069D6A25BF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DA24-C114-45A1-ADEA-2CF7BC5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Bob Ostrander, MD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Past President, NYSAFP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3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286328"/>
            <a:ext cx="9482328" cy="5523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4764" y="5920509"/>
            <a:ext cx="939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lost again. Damn Map Quest. You should have printed out the map </a:t>
            </a:r>
            <a:r>
              <a:rPr lang="en-US" dirty="0" err="1" smtClean="0"/>
              <a:t>ya</a:t>
            </a:r>
            <a:r>
              <a:rPr lang="en-US" dirty="0" smtClean="0"/>
              <a:t> damn fool!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9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1"/>
            <a:ext cx="100584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107" y="55880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Got Milk? What the hell does that mean? Of course, I’ve got milk. I’m a damn goat. What else would I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5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6" y="1"/>
            <a:ext cx="8848437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870" y="5708073"/>
            <a:ext cx="894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Uh oh. This doesn’t sound good, dad. I’m </a:t>
            </a:r>
            <a:r>
              <a:rPr lang="en-US" dirty="0" err="1" smtClean="0"/>
              <a:t>thinkin</a:t>
            </a:r>
            <a:r>
              <a:rPr lang="en-US" dirty="0" smtClean="0"/>
              <a:t>’ prostate. That’s around here, isn’t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6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09" y="221673"/>
            <a:ext cx="9144000" cy="5624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5379" y="5975928"/>
            <a:ext cx="923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 I next? Did you call “Doe” or “Joe”? I wasn’t paying attention. Dr. Phil has a </a:t>
            </a:r>
            <a:r>
              <a:rPr lang="en-US" smtClean="0"/>
              <a:t>celebrity guest.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4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431596"/>
            <a:ext cx="6356909" cy="5306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7363" y="5983834"/>
            <a:ext cx="630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I’ll eat the damn vegetables! I swear </a:t>
            </a:r>
            <a:r>
              <a:rPr lang="en-US" sz="2800" smtClean="0"/>
              <a:t>I will!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749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2" y="286327"/>
            <a:ext cx="6936509" cy="5523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7357" y="5975928"/>
            <a:ext cx="728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Bob Ostrander, MD – NYSAFP President, 2016-17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053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9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Bob Ostrander, MD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Ostrander, MD</dc:title>
  <dc:creator>Vito Grasso</dc:creator>
  <cp:lastModifiedBy>Vito Grasso</cp:lastModifiedBy>
  <cp:revision>6</cp:revision>
  <dcterms:created xsi:type="dcterms:W3CDTF">2016-11-15T15:43:07Z</dcterms:created>
  <dcterms:modified xsi:type="dcterms:W3CDTF">2017-06-16T23:47:26Z</dcterms:modified>
</cp:coreProperties>
</file>